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D491-038B-4BC7-A5D1-4C426629B05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54F-7F82-4A1E-822C-EC92638F6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8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D491-038B-4BC7-A5D1-4C426629B05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54F-7F82-4A1E-822C-EC92638F6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0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D491-038B-4BC7-A5D1-4C426629B05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54F-7F82-4A1E-822C-EC92638F6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18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D491-038B-4BC7-A5D1-4C426629B05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54F-7F82-4A1E-822C-EC92638F6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8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D491-038B-4BC7-A5D1-4C426629B05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54F-7F82-4A1E-822C-EC92638F6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4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D491-038B-4BC7-A5D1-4C426629B05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54F-7F82-4A1E-822C-EC92638F6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7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D491-038B-4BC7-A5D1-4C426629B05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54F-7F82-4A1E-822C-EC92638F6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5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D491-038B-4BC7-A5D1-4C426629B05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54F-7F82-4A1E-822C-EC92638F6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9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D491-038B-4BC7-A5D1-4C426629B05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54F-7F82-4A1E-822C-EC92638F6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5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D491-038B-4BC7-A5D1-4C426629B05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54F-7F82-4A1E-822C-EC92638F6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6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D491-038B-4BC7-A5D1-4C426629B05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54F-7F82-4A1E-822C-EC92638F6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3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AD491-038B-4BC7-A5D1-4C426629B05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C54F-7F82-4A1E-822C-EC92638F6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0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Базовые элементы для работы с портфолио студентам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Краткая инструкция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43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483" y="595915"/>
            <a:ext cx="10744200" cy="1127782"/>
          </a:xfrm>
        </p:spPr>
        <p:txBody>
          <a:bodyPr/>
          <a:lstStyle/>
          <a:p>
            <a:r>
              <a:rPr lang="ru-RU" dirty="0" smtClean="0"/>
              <a:t>И добавляем необходимый файл в открывшемся окне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61" y="1423658"/>
            <a:ext cx="70294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931" y="312136"/>
            <a:ext cx="10250214" cy="1085740"/>
          </a:xfrm>
        </p:spPr>
        <p:txBody>
          <a:bodyPr/>
          <a:lstStyle/>
          <a:p>
            <a:r>
              <a:rPr lang="ru-RU" dirty="0" smtClean="0"/>
              <a:t>Далее нажимаем «Загрузить этот файл»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292" y="1189475"/>
            <a:ext cx="74104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7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890" y="480300"/>
            <a:ext cx="3124200" cy="5195286"/>
          </a:xfrm>
        </p:spPr>
        <p:txBody>
          <a:bodyPr/>
          <a:lstStyle/>
          <a:p>
            <a:r>
              <a:rPr lang="ru-RU" dirty="0" smtClean="0"/>
              <a:t>Файл загружен. Его можно заменить и удалить в любой момент.</a:t>
            </a:r>
          </a:p>
          <a:p>
            <a:r>
              <a:rPr lang="ru-RU" dirty="0" smtClean="0"/>
              <a:t>Далее нажимаем «Сохранить и вернуться к курсу».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45" y="384285"/>
            <a:ext cx="692467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5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4883" y="343665"/>
            <a:ext cx="4824248" cy="5552637"/>
          </a:xfrm>
        </p:spPr>
        <p:txBody>
          <a:bodyPr>
            <a:normAutofit/>
          </a:bodyPr>
          <a:lstStyle/>
          <a:p>
            <a:r>
              <a:rPr lang="ru-RU" dirty="0" smtClean="0"/>
              <a:t>Чтобы удалить файл в режиме редактирования, необходимо на него нажать и выбрать кнопку «Удалить».</a:t>
            </a:r>
          </a:p>
          <a:p>
            <a:r>
              <a:rPr lang="ru-RU" dirty="0" smtClean="0"/>
              <a:t>Чтобы заменить файл, находясь в режиме редактирования, необходимо поместить в окно с файлом новый файл, удалив предыдущий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334" y="1130683"/>
            <a:ext cx="42005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54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972" y="595915"/>
            <a:ext cx="10754711" cy="150615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Чтобы заменить, удалить файл, изменить название, уже сохраненного ресурса, необходимо нажать на кнопку «редактировать», находящуюся справа от редактируемого ресурса.</a:t>
            </a:r>
          </a:p>
          <a:p>
            <a:r>
              <a:rPr lang="ru-RU" dirty="0" smtClean="0"/>
              <a:t>Здесь можно нажать «Редактировать настройки» для внесения изменений,</a:t>
            </a:r>
          </a:p>
          <a:p>
            <a:r>
              <a:rPr lang="ru-RU" dirty="0" smtClean="0"/>
              <a:t>Можно нажать «Удалить» для удаления ресурса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856" y="2269413"/>
            <a:ext cx="70580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88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946" y="406728"/>
            <a:ext cx="2953406" cy="435445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 необходимости добавить несколько файлов, относящихся к одному ресурсу (например, практика должна содержать дневник, отчет и </a:t>
            </a:r>
            <a:r>
              <a:rPr lang="ru-RU" dirty="0" err="1" smtClean="0"/>
              <a:t>антиплагиат</a:t>
            </a:r>
            <a:r>
              <a:rPr lang="ru-RU" dirty="0" smtClean="0"/>
              <a:t>), нажимаем «добавить ресурс или элемент», далее выбираем «Папка»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96" y="870771"/>
            <a:ext cx="8161283" cy="56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35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117" y="469791"/>
            <a:ext cx="10744200" cy="125390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Заполняем название и добавляем необходимые файлы любым способом: перетаскиванием мышью или через кнопку «Добавить»</a:t>
            </a:r>
          </a:p>
          <a:p>
            <a:r>
              <a:rPr lang="ru-RU" dirty="0" smtClean="0"/>
              <a:t>Нажимаем на кнопку «Сохранить и вернуться к курсу»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75" y="2297488"/>
            <a:ext cx="5548642" cy="3959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924" y="2882990"/>
            <a:ext cx="6364506" cy="370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5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930" y="522343"/>
            <a:ext cx="10891345" cy="728388"/>
          </a:xfrm>
        </p:spPr>
        <p:txBody>
          <a:bodyPr/>
          <a:lstStyle/>
          <a:p>
            <a:r>
              <a:rPr lang="ru-RU" dirty="0" smtClean="0"/>
              <a:t>Результат добавления папки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67" y="1012934"/>
            <a:ext cx="6962775" cy="3276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723" y="4000665"/>
            <a:ext cx="5029200" cy="26193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98957" y="3815999"/>
            <a:ext cx="5657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 нажатии на созданную папку «Практика», получим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96642" y="1741322"/>
            <a:ext cx="5342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Элемент «Папка» также можно редактировать и удалять, для этого нужно нажать на кнопку «Редактировать», расположенную напротив созданного элемента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699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847" y="459280"/>
            <a:ext cx="11301249" cy="105421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удалении уже созданных ресурсов («редактировать»-</a:t>
            </a:r>
            <a:r>
              <a:rPr lang="en-US" dirty="0" smtClean="0"/>
              <a:t>&gt;</a:t>
            </a:r>
            <a:r>
              <a:rPr lang="ru-RU" dirty="0"/>
              <a:t> </a:t>
            </a:r>
            <a:r>
              <a:rPr lang="ru-RU" dirty="0" smtClean="0"/>
              <a:t>«Удалить»), система спросит, хотите ли вы точно удалить ресурс. </a:t>
            </a:r>
            <a:r>
              <a:rPr lang="ru-RU" dirty="0" smtClean="0">
                <a:solidFill>
                  <a:srgbClr val="FF0000"/>
                </a:solidFill>
              </a:rPr>
              <a:t>После удаления восстановление не возможно</a:t>
            </a:r>
            <a:r>
              <a:rPr lang="ru-RU" dirty="0" smtClean="0"/>
              <a:t>, если не сделано резервной копии.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7" y="1832577"/>
            <a:ext cx="7800975" cy="4391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538" y="3152447"/>
            <a:ext cx="3505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1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Благодарим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вопросам работы обращаться по телефону +7 39151 7-63-51 </a:t>
            </a:r>
          </a:p>
          <a:p>
            <a:r>
              <a:rPr lang="ru-RU" dirty="0" err="1" smtClean="0"/>
              <a:t>пн</a:t>
            </a:r>
            <a:r>
              <a:rPr lang="ru-RU" dirty="0" smtClean="0"/>
              <a:t>-чет с 8.00 до 17.00</a:t>
            </a:r>
          </a:p>
          <a:p>
            <a:r>
              <a:rPr lang="ru-RU" dirty="0" smtClean="0"/>
              <a:t>Пят с 8.00 до 12.00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52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73269"/>
            <a:ext cx="10029497" cy="1807779"/>
          </a:xfrm>
        </p:spPr>
        <p:txBody>
          <a:bodyPr/>
          <a:lstStyle/>
          <a:p>
            <a:r>
              <a:rPr lang="ru-RU" dirty="0" smtClean="0"/>
              <a:t>Заходим на сайт </a:t>
            </a:r>
            <a:r>
              <a:rPr lang="en-US" dirty="0" smtClean="0"/>
              <a:t>afkras.ru</a:t>
            </a:r>
          </a:p>
          <a:p>
            <a:r>
              <a:rPr lang="ru-RU" dirty="0" smtClean="0"/>
              <a:t>Выбираем пункт «Личный кабинет», щелкаем левой кнопкой мыши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11" y="2249543"/>
            <a:ext cx="96583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1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317" y="406728"/>
            <a:ext cx="11332780" cy="1264417"/>
          </a:xfrm>
        </p:spPr>
        <p:txBody>
          <a:bodyPr/>
          <a:lstStyle/>
          <a:p>
            <a:r>
              <a:rPr lang="ru-RU" dirty="0" smtClean="0"/>
              <a:t>Вводим логин/пароль, полученные ранее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28" y="1894818"/>
            <a:ext cx="99631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8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993" y="522342"/>
            <a:ext cx="10733690" cy="1485134"/>
          </a:xfrm>
        </p:spPr>
        <p:txBody>
          <a:bodyPr/>
          <a:lstStyle/>
          <a:p>
            <a:r>
              <a:rPr lang="ru-RU" dirty="0" smtClean="0"/>
              <a:t>Среди всех курсов выбираем курс, который идентичен вашей ФАМИЛИИ ИМЕНИ ОТЧЕСТВУ</a:t>
            </a:r>
          </a:p>
          <a:p>
            <a:r>
              <a:rPr lang="ru-RU" dirty="0" smtClean="0"/>
              <a:t>Нажимаем на этот курс левой кнопкой мыши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589" y="2144439"/>
            <a:ext cx="68675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7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523" y="616935"/>
            <a:ext cx="10712669" cy="1075231"/>
          </a:xfrm>
        </p:spPr>
        <p:txBody>
          <a:bodyPr/>
          <a:lstStyle/>
          <a:p>
            <a:r>
              <a:rPr lang="ru-RU" dirty="0" smtClean="0"/>
              <a:t>Для редактирования разделов Портфолио, нажимаем на кнопку «Режим редактирования»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957" y="1863122"/>
            <a:ext cx="90678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1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848" y="91418"/>
            <a:ext cx="10964918" cy="17163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Теперь появилась возможность редактировать разделы, а также подсказка вверху экрана. </a:t>
            </a:r>
          </a:p>
          <a:p>
            <a:r>
              <a:rPr lang="ru-RU" dirty="0" smtClean="0"/>
              <a:t>Для добавление файлов, необходимо нажать на кнопку «Добавить элемент или ресурс».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17" y="1807780"/>
            <a:ext cx="9001946" cy="482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7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972" y="522342"/>
            <a:ext cx="5415456" cy="5804886"/>
          </a:xfrm>
        </p:spPr>
        <p:txBody>
          <a:bodyPr>
            <a:normAutofit/>
          </a:bodyPr>
          <a:lstStyle/>
          <a:p>
            <a:r>
              <a:rPr lang="ru-RU" dirty="0" smtClean="0"/>
              <a:t>Если нужно добавить один файл, то в открывшемся окне выбираем «Файл».</a:t>
            </a:r>
          </a:p>
          <a:p>
            <a:r>
              <a:rPr lang="ru-RU" dirty="0" smtClean="0"/>
              <a:t>Нажимаем кнопку «Добавить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r>
              <a:rPr lang="ru-RU" dirty="0" smtClean="0"/>
              <a:t>ДОБАВЛЯТЬ ЭЛЕМЕНТЫ, ФАЙЛЫ, ПАПКИ И ПРОЧИЕ РЕСУРСЫ В КАЖДЫЙ РАЗДЕЛ ПОРТФОЛИО МОЖНО </a:t>
            </a:r>
            <a:r>
              <a:rPr lang="ru-RU" smtClean="0"/>
              <a:t>НЕОГРАНИЧЕННОЕ КОЛИЧЕСТВО.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072" y="212013"/>
            <a:ext cx="4768667" cy="61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0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973" y="280605"/>
            <a:ext cx="10208172" cy="94910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Далее обязательно заполнить название загружаемого файла, например «Курсовой проект»</a:t>
            </a:r>
          </a:p>
          <a:p>
            <a:r>
              <a:rPr lang="ru-RU" dirty="0" smtClean="0"/>
              <a:t>Далее нажимаем кнопку «Добавить», либо перетаскиваем левой кнопкой мыши нужный файл в указанную стрелкой область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407" y="1524000"/>
            <a:ext cx="7861738" cy="50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0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9" y="427749"/>
            <a:ext cx="10901855" cy="121186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Если нажали на кнопку «Добавить», то в открывшемся окне нажимаем «загрузить файл».</a:t>
            </a:r>
          </a:p>
          <a:p>
            <a:r>
              <a:rPr lang="ru-RU" dirty="0" smtClean="0"/>
              <a:t>Далее «выберите файл»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689" y="1866244"/>
            <a:ext cx="75533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70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441</Words>
  <Application>Microsoft Office PowerPoint</Application>
  <PresentationFormat>Широкоэкранный</PresentationFormat>
  <Paragraphs>38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Базовые элементы для работы с портфолио студентам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2019-04-01T13:16:00Z</dcterms:created>
  <dcterms:modified xsi:type="dcterms:W3CDTF">2019-04-01T14:05:34Z</dcterms:modified>
</cp:coreProperties>
</file>